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19" autoAdjust="0"/>
    <p:restoredTop sz="86371" autoAdjust="0"/>
  </p:normalViewPr>
  <p:slideViewPr>
    <p:cSldViewPr>
      <p:cViewPr varScale="1">
        <p:scale>
          <a:sx n="82" d="100"/>
          <a:sy n="82" d="100"/>
        </p:scale>
        <p:origin x="10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28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5A65D560-D83E-40B8-BA72-126B6C523C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5074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739E071C-1AFF-4605-A6A9-1FF986B627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81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Emphasize the importance of building customer goodwill as a cashier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E071C-1AFF-4605-A6A9-1FF986B627A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82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63600" y="1447800"/>
            <a:ext cx="10464800" cy="1295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1200" y="3048000"/>
            <a:ext cx="107696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95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fld id="{5C471844-1236-4F97-B176-308740C969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B8CFB7-46D1-41BA-B3A1-97FBC4219F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85800"/>
            <a:ext cx="2692400" cy="5715000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85800"/>
            <a:ext cx="78740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1032C6-47D0-40C0-8131-729D5FFCB3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81695-2FFD-4025-8A34-90C95BBE0C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A8F74A-2BEA-4222-AED6-719B59E230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0FF322-8C24-4DF2-B005-27CD422FC1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05000"/>
            <a:ext cx="5283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0" y="1905000"/>
            <a:ext cx="5283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D7496-EB1C-43BD-8C66-05F32DF4AA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B3F721-7B6D-434A-B723-F4AB4AE628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3C58B7-282E-4581-97F7-56DA7F033C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8E9205-D579-4848-96B6-0113763200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E1F78A-DB02-46F6-BF8E-DD676823BA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DBDB33-C239-47CD-ACB8-DFC6EF8C0C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05000"/>
            <a:ext cx="1076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 bullet text</a:t>
            </a:r>
          </a:p>
          <a:p>
            <a:pPr lvl="2"/>
            <a:r>
              <a:rPr lang="en-US" smtClean="0"/>
              <a:t>Third level bullet text</a:t>
            </a:r>
          </a:p>
          <a:p>
            <a:pPr lvl="3"/>
            <a:r>
              <a:rPr lang="en-US" smtClean="0"/>
              <a:t> Fourth level bullet text</a:t>
            </a:r>
          </a:p>
          <a:p>
            <a:pPr lvl="4"/>
            <a:r>
              <a:rPr lang="en-US" smtClean="0"/>
              <a:t>Fifth level bullet text</a:t>
            </a:r>
          </a:p>
          <a:p>
            <a:pPr lvl="1"/>
            <a:endParaRPr lang="en-US" smtClean="0"/>
          </a:p>
          <a:p>
            <a:pPr lvl="2"/>
            <a:endParaRPr lang="en-US" smtClean="0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685800"/>
            <a:ext cx="1076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2540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/>
            </a:lvl1pPr>
          </a:lstStyle>
          <a:p>
            <a:endParaRPr lang="en-US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629400"/>
            <a:ext cx="386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/>
            </a:lvl1pPr>
          </a:lstStyle>
          <a:p>
            <a:endParaRPr lang="en-US"/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652000" y="6629400"/>
            <a:ext cx="2540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fld id="{358B5CB8-C7AD-4A9A-8BB4-08395CB0F7A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9pPr>
    </p:titleStyle>
    <p:bodyStyle>
      <a:lvl1pPr marL="342900" indent="-342900" algn="l" rtl="0" fontAlgn="base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rgbClr val="284C6A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rebuchet MS" pitchFamily="34" charset="0"/>
        <a:buChar char="−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rebuchet MS" pitchFamily="34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Cashier Training</a:t>
            </a:r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Resolving Customer Problems</a:t>
            </a:r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2055814" y="857250"/>
            <a:ext cx="8002587" cy="571500"/>
          </a:xfrm>
        </p:spPr>
        <p:txBody>
          <a:bodyPr/>
          <a:lstStyle/>
          <a:p>
            <a:r>
              <a:rPr lang="en-US" dirty="0"/>
              <a:t>Introduction 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654301" y="2208214"/>
            <a:ext cx="7180263" cy="417512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Cashier and CSR must know how to:</a:t>
            </a:r>
            <a:endParaRPr lang="en-US" dirty="0"/>
          </a:p>
          <a:p>
            <a:r>
              <a:rPr lang="en-US" dirty="0" smtClean="0"/>
              <a:t>Answer customer questions</a:t>
            </a:r>
            <a:endParaRPr lang="en-US" dirty="0"/>
          </a:p>
          <a:p>
            <a:r>
              <a:rPr lang="en-US" dirty="0" smtClean="0"/>
              <a:t>Help customers resolve problems</a:t>
            </a:r>
          </a:p>
          <a:p>
            <a:r>
              <a:rPr lang="en-US" dirty="0" smtClean="0"/>
              <a:t>Refer customers to an appropriate manager or resource</a:t>
            </a:r>
          </a:p>
          <a:p>
            <a:r>
              <a:rPr lang="en-US" dirty="0" smtClean="0"/>
              <a:t>Turn customer feedback into positive action</a:t>
            </a:r>
            <a:endParaRPr 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  <a:p>
            <a:r>
              <a:rPr lang="en-US" dirty="0" smtClean="0"/>
              <a:t>Special terms</a:t>
            </a:r>
          </a:p>
          <a:p>
            <a:r>
              <a:rPr lang="en-US" dirty="0" smtClean="0"/>
              <a:t>Common customer questions</a:t>
            </a:r>
          </a:p>
          <a:p>
            <a:r>
              <a:rPr lang="en-US" dirty="0" smtClean="0"/>
              <a:t>Customer problems</a:t>
            </a:r>
          </a:p>
          <a:p>
            <a:r>
              <a:rPr lang="en-US" dirty="0" smtClean="0"/>
              <a:t>Manager involvement</a:t>
            </a:r>
          </a:p>
          <a:p>
            <a:r>
              <a:rPr lang="en-US" dirty="0" smtClean="0"/>
              <a:t>Customer feedback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Terms</a:t>
            </a:r>
            <a:endParaRPr lang="en-US" dirty="0"/>
          </a:p>
        </p:txBody>
      </p:sp>
      <p:sp>
        <p:nvSpPr>
          <p:cNvPr id="8197" name="Rectangle 5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Purchase</a:t>
            </a:r>
            <a:endParaRPr lang="en-US" dirty="0"/>
          </a:p>
          <a:p>
            <a:r>
              <a:rPr lang="en-US" dirty="0" smtClean="0"/>
              <a:t>Order</a:t>
            </a:r>
          </a:p>
          <a:p>
            <a:r>
              <a:rPr lang="en-US" dirty="0" smtClean="0"/>
              <a:t>Back order</a:t>
            </a:r>
          </a:p>
          <a:p>
            <a:r>
              <a:rPr lang="en-US" dirty="0" smtClean="0"/>
              <a:t>Special order</a:t>
            </a:r>
          </a:p>
          <a:p>
            <a:r>
              <a:rPr lang="en-US" dirty="0" smtClean="0"/>
              <a:t>Discount</a:t>
            </a:r>
          </a:p>
          <a:p>
            <a:r>
              <a:rPr lang="en-US" dirty="0" smtClean="0"/>
              <a:t>Coupon</a:t>
            </a:r>
          </a:p>
          <a:p>
            <a:r>
              <a:rPr lang="en-US" dirty="0" smtClean="0"/>
              <a:t>Gift card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Return</a:t>
            </a:r>
          </a:p>
          <a:p>
            <a:r>
              <a:rPr lang="en-US" dirty="0" smtClean="0"/>
              <a:t>Exchange</a:t>
            </a:r>
          </a:p>
          <a:p>
            <a:r>
              <a:rPr lang="en-US" dirty="0" smtClean="0"/>
              <a:t>Refund</a:t>
            </a:r>
          </a:p>
          <a:p>
            <a:r>
              <a:rPr lang="en-US" dirty="0" smtClean="0"/>
              <a:t>Sales credit</a:t>
            </a:r>
          </a:p>
          <a:p>
            <a:r>
              <a:rPr lang="en-US" dirty="0" smtClean="0"/>
              <a:t>Store credit</a:t>
            </a:r>
          </a:p>
          <a:p>
            <a:r>
              <a:rPr lang="en-US" dirty="0" smtClean="0"/>
              <a:t>Special return</a:t>
            </a:r>
          </a:p>
          <a:p>
            <a:r>
              <a:rPr lang="en-US" dirty="0" smtClean="0"/>
              <a:t>Recall</a:t>
            </a:r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Customer Questions</a:t>
            </a: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there any current specials?</a:t>
            </a:r>
            <a:endParaRPr lang="en-US" dirty="0"/>
          </a:p>
          <a:p>
            <a:r>
              <a:rPr lang="en-US" dirty="0" smtClean="0"/>
              <a:t>When does the next sale begin?</a:t>
            </a:r>
            <a:endParaRPr lang="en-US" dirty="0"/>
          </a:p>
          <a:p>
            <a:r>
              <a:rPr lang="en-US" dirty="0" smtClean="0"/>
              <a:t>What is your return policy?</a:t>
            </a:r>
          </a:p>
          <a:p>
            <a:r>
              <a:rPr lang="en-US" dirty="0" smtClean="0"/>
              <a:t>What if I buy it online?</a:t>
            </a:r>
            <a:endParaRPr lang="en-US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Problems</a:t>
            </a:r>
            <a:endParaRPr 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Wrong size/color/style</a:t>
            </a:r>
            <a:endParaRPr lang="en-US" dirty="0"/>
          </a:p>
          <a:p>
            <a:r>
              <a:rPr lang="en-US" dirty="0" smtClean="0"/>
              <a:t>Damage/defect</a:t>
            </a:r>
            <a:endParaRPr lang="en-US" dirty="0"/>
          </a:p>
          <a:p>
            <a:r>
              <a:rPr lang="en-US" dirty="0" smtClean="0"/>
              <a:t>Shipping error</a:t>
            </a:r>
          </a:p>
          <a:p>
            <a:r>
              <a:rPr lang="en-US" dirty="0" smtClean="0"/>
              <a:t>Incorrect charge</a:t>
            </a:r>
          </a:p>
          <a:p>
            <a:r>
              <a:rPr lang="en-US" dirty="0" smtClean="0"/>
              <a:t>Lost receipt</a:t>
            </a:r>
          </a:p>
          <a:p>
            <a:r>
              <a:rPr lang="en-US" dirty="0" smtClean="0"/>
              <a:t>Gift problem</a:t>
            </a:r>
            <a:endParaRPr lang="en-US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Manager Involvement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Customer is irritated or angry</a:t>
            </a:r>
          </a:p>
          <a:p>
            <a:r>
              <a:rPr lang="en-US" dirty="0" smtClean="0"/>
              <a:t>Customer won’t accept your answer</a:t>
            </a:r>
          </a:p>
          <a:p>
            <a:r>
              <a:rPr lang="en-US" dirty="0" smtClean="0"/>
              <a:t>Issue causes delays for other customers</a:t>
            </a:r>
          </a:p>
          <a:p>
            <a:r>
              <a:rPr lang="en-US" dirty="0" smtClean="0"/>
              <a:t>Issue is not in your area</a:t>
            </a:r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900" dirty="0"/>
              <a:t>Customer Feedback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Always listen sincerely</a:t>
            </a:r>
            <a:endParaRPr lang="en-US" dirty="0"/>
          </a:p>
          <a:p>
            <a:r>
              <a:rPr lang="en-US" dirty="0" smtClean="0"/>
              <a:t>Never interrupt</a:t>
            </a:r>
            <a:endParaRPr lang="en-US" dirty="0"/>
          </a:p>
          <a:p>
            <a:r>
              <a:rPr lang="en-US" dirty="0" smtClean="0"/>
              <a:t>Make no excuses</a:t>
            </a:r>
          </a:p>
          <a:p>
            <a:r>
              <a:rPr lang="en-US" dirty="0" smtClean="0"/>
              <a:t>Offer solution in context with feedback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rgbClr val="284C6A"/>
                </a:solidFill>
                <a:effectLst/>
                <a:latin typeface="+mj-lt"/>
                <a:ea typeface="+mj-ea"/>
                <a:cs typeface="+mj-cs"/>
              </a:rPr>
              <a:t>Other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Symbol" panose="05050102010706020507" pitchFamily="18" charset="2"/>
              <a:buChar char="·"/>
            </a:pPr>
            <a:r>
              <a:rPr lang="en-US" dirty="0">
                <a:latin typeface="Times New Roman" panose="02020603050405020304" pitchFamily="18" charset="0"/>
              </a:rPr>
              <a:t>Complete cashier/CSR training program</a:t>
            </a:r>
          </a:p>
          <a:p>
            <a:pPr>
              <a:buFont typeface="Symbol" panose="05050102010706020507" pitchFamily="18" charset="2"/>
              <a:buChar char="·"/>
            </a:pPr>
            <a:r>
              <a:rPr lang="en-US" dirty="0">
                <a:latin typeface="Times New Roman" panose="02020603050405020304" pitchFamily="18" charset="0"/>
              </a:rPr>
              <a:t>Employee handbook: Chapter 4</a:t>
            </a:r>
          </a:p>
          <a:p>
            <a:pPr>
              <a:buFont typeface="Symbol" panose="05050102010706020507" pitchFamily="18" charset="2"/>
              <a:buChar char="·"/>
            </a:pPr>
            <a:r>
              <a:rPr lang="en-US" dirty="0">
                <a:latin typeface="Times New Roman" panose="02020603050405020304" pitchFamily="18" charset="0"/>
              </a:rPr>
              <a:t>Video: “Being Sensitive to Customers</a:t>
            </a:r>
            <a:r>
              <a:rPr lang="en-US" dirty="0" smtClean="0">
                <a:latin typeface="Times New Roman" panose="02020603050405020304" pitchFamily="18" charset="0"/>
              </a:rPr>
              <a:t>”</a:t>
            </a:r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0724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raining seminar presentation">
  <a:themeElements>
    <a:clrScheme name="Cloud skipper design templat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oud skipper design templat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Cloud skipper design 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 skipper design 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 seminar presentation</Template>
  <TotalTime>109</TotalTime>
  <Words>182</Words>
  <Application>Microsoft Office PowerPoint</Application>
  <PresentationFormat>Widescreen</PresentationFormat>
  <Paragraphs>58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Symbol</vt:lpstr>
      <vt:lpstr>Times New Roman</vt:lpstr>
      <vt:lpstr>Trebuchet MS</vt:lpstr>
      <vt:lpstr>Training seminar presentation</vt:lpstr>
      <vt:lpstr>Cashier Training</vt:lpstr>
      <vt:lpstr>Introduction </vt:lpstr>
      <vt:lpstr>Agenda</vt:lpstr>
      <vt:lpstr>Special Terms</vt:lpstr>
      <vt:lpstr>Common Customer Questions</vt:lpstr>
      <vt:lpstr>Customer Problems</vt:lpstr>
      <vt:lpstr>Manager Involvement</vt:lpstr>
      <vt:lpstr>Customer Feedback</vt:lpstr>
      <vt:lpstr>Other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Presentation</dc:title>
  <dc:creator>Tim Huddleston</dc:creator>
  <cp:lastModifiedBy>Mary Lemons</cp:lastModifiedBy>
  <cp:revision>9</cp:revision>
  <cp:lastPrinted>1601-01-01T00:00:00Z</cp:lastPrinted>
  <dcterms:created xsi:type="dcterms:W3CDTF">2006-10-08T19:23:21Z</dcterms:created>
  <dcterms:modified xsi:type="dcterms:W3CDTF">2016-01-05T18:09:41Z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TC062561681033</vt:lpwstr>
  </property>
</Properties>
</file>